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6"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48915CD7-EF85-41EC-AF0F-2B7F0EB77E5A}" type="datetimeFigureOut">
              <a:rPr lang="en-US" smtClean="0"/>
              <a:t>5/23/2013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2E962-559E-4B60-A97C-79BEC024B873}" type="slidenum">
              <a:rPr lang="en-US" smtClean="0"/>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915CD7-EF85-41EC-AF0F-2B7F0EB77E5A}" type="datetimeFigureOut">
              <a:rPr lang="en-US" smtClean="0"/>
              <a:t>5/23/2013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2E962-559E-4B60-A97C-79BEC024B87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915CD7-EF85-41EC-AF0F-2B7F0EB77E5A}" type="datetimeFigureOut">
              <a:rPr lang="en-US" smtClean="0"/>
              <a:t>5/23/2013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2E962-559E-4B60-A97C-79BEC024B87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48915CD7-EF85-41EC-AF0F-2B7F0EB77E5A}" type="datetimeFigureOut">
              <a:rPr lang="en-US" smtClean="0"/>
              <a:t>5/23/2013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2E962-559E-4B60-A97C-79BEC024B873}" type="slidenum">
              <a:rPr lang="en-US" smtClean="0"/>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915CD7-EF85-41EC-AF0F-2B7F0EB77E5A}" type="datetimeFigureOut">
              <a:rPr lang="en-US" smtClean="0"/>
              <a:t>5/23/2013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2E962-559E-4B60-A97C-79BEC024B87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48915CD7-EF85-41EC-AF0F-2B7F0EB77E5A}" type="datetimeFigureOut">
              <a:rPr lang="en-US" smtClean="0"/>
              <a:t>5/23/2013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A2E962-559E-4B60-A97C-79BEC024B87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48915CD7-EF85-41EC-AF0F-2B7F0EB77E5A}" type="datetimeFigureOut">
              <a:rPr lang="en-US" smtClean="0"/>
              <a:t>5/23/2013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A2E962-559E-4B60-A97C-79BEC024B87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915CD7-EF85-41EC-AF0F-2B7F0EB77E5A}" type="datetimeFigureOut">
              <a:rPr lang="en-US" smtClean="0"/>
              <a:t>5/23/2013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A2E962-559E-4B60-A97C-79BEC024B87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915CD7-EF85-41EC-AF0F-2B7F0EB77E5A}" type="datetimeFigureOut">
              <a:rPr lang="en-US" smtClean="0"/>
              <a:t>5/23/2013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A2E962-559E-4B60-A97C-79BEC024B87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915CD7-EF85-41EC-AF0F-2B7F0EB77E5A}" type="datetimeFigureOut">
              <a:rPr lang="en-US" smtClean="0"/>
              <a:t>5/23/2013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A2E962-559E-4B60-A97C-79BEC024B87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915CD7-EF85-41EC-AF0F-2B7F0EB77E5A}" type="datetimeFigureOut">
              <a:rPr lang="en-US" smtClean="0"/>
              <a:t>5/23/2013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A2E962-559E-4B60-A97C-79BEC024B87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48915CD7-EF85-41EC-AF0F-2B7F0EB77E5A}" type="datetimeFigureOut">
              <a:rPr lang="en-US" smtClean="0"/>
              <a:t>5/23/2013</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91A2E962-559E-4B60-A97C-79BEC024B87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2800" dirty="0" err="1" smtClean="0">
                <a:latin typeface="Bauhaus 93" pitchFamily="82" charset="0"/>
              </a:rPr>
              <a:t>Tranzitii</a:t>
            </a:r>
            <a:r>
              <a:rPr lang="en-US" sz="2800" dirty="0" smtClean="0">
                <a:latin typeface="Bauhaus 93" pitchFamily="82" charset="0"/>
              </a:rPr>
              <a:t> </a:t>
            </a:r>
            <a:endParaRPr lang="en-US" sz="2800" dirty="0">
              <a:latin typeface="Bauhaus 93" pitchFamily="82" charset="0"/>
            </a:endParaRPr>
          </a:p>
        </p:txBody>
      </p:sp>
      <p:sp>
        <p:nvSpPr>
          <p:cNvPr id="2" name="Title 1"/>
          <p:cNvSpPr>
            <a:spLocks noGrp="1"/>
          </p:cNvSpPr>
          <p:nvPr>
            <p:ph type="ctrTitle"/>
          </p:nvPr>
        </p:nvSpPr>
        <p:spPr/>
        <p:txBody>
          <a:bodyPr/>
          <a:lstStyle/>
          <a:p>
            <a:r>
              <a:rPr lang="en-US" b="1" dirty="0" smtClean="0"/>
              <a:t>Microsoft PowerPoint</a:t>
            </a:r>
            <a:endParaRPr lang="en-US" b="1" dirty="0"/>
          </a:p>
        </p:txBody>
      </p:sp>
    </p:spTree>
    <p:extLst>
      <p:ext uri="{BB962C8B-B14F-4D97-AF65-F5344CB8AC3E}">
        <p14:creationId xmlns:p14="http://schemas.microsoft.com/office/powerpoint/2010/main" val="3749163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sz="quarter" idx="13"/>
          </p:nvPr>
        </p:nvSpPr>
        <p:spPr>
          <a:xfrm>
            <a:off x="609600" y="381000"/>
            <a:ext cx="7924800" cy="5334000"/>
          </a:xfrm>
        </p:spPr>
        <p:txBody>
          <a:bodyPr/>
          <a:lstStyle/>
          <a:p>
            <a:r>
              <a:rPr lang="vi-VN" dirty="0"/>
              <a:t>Adăugarea de sunete la tranzițiile între diapozitive</a:t>
            </a:r>
          </a:p>
          <a:p>
            <a:endParaRPr lang="vi-VN" dirty="0"/>
          </a:p>
          <a:p>
            <a:r>
              <a:rPr lang="vi-VN" dirty="0"/>
              <a:t>    În panoul care conține filele Schiță și Diapozitive, faceți clic pe fila Diapozitive.</a:t>
            </a:r>
          </a:p>
          <a:p>
            <a:endParaRPr lang="vi-VN" dirty="0"/>
          </a:p>
          <a:p>
            <a:r>
              <a:rPr lang="vi-VN" dirty="0"/>
              <a:t>    Pe fila Pornire, faceți clic pe o imagine redusă de diapozitiv.</a:t>
            </a:r>
          </a:p>
          <a:p>
            <a:r>
              <a:rPr lang="vi-VN" dirty="0"/>
              <a:t>    Pe fila Animații, în grupul Tranziții la acest diapozitiv, faceți clic pe săgeata de lângă Sunet de tranziție, apoi alegeți una dintre variantele următoare:</a:t>
            </a:r>
          </a:p>
          <a:p>
            <a:r>
              <a:rPr lang="vi-VN" dirty="0"/>
              <a:t>        Pentru a adăuga un sunet din listă, selectați sunetul dorit.</a:t>
            </a:r>
          </a:p>
          <a:p>
            <a:r>
              <a:rPr lang="vi-VN" dirty="0"/>
              <a:t>        Pentru a adăuga un sunet care nu se află în listă, selectați Alt sunet, localizați fișierul sunet pe care îl adăugați, apoi faceți clic pe OK.</a:t>
            </a:r>
          </a:p>
          <a:p>
            <a:r>
              <a:rPr lang="vi-VN" dirty="0"/>
              <a:t>    Pentru a adăuga un sunet la altă tranziție între diapozitive, repetați pașii 2 și 3.</a:t>
            </a:r>
          </a:p>
          <a:p>
            <a:endParaRPr lang="en-US" dirty="0"/>
          </a:p>
        </p:txBody>
      </p:sp>
    </p:spTree>
    <p:extLst>
      <p:ext uri="{BB962C8B-B14F-4D97-AF65-F5344CB8AC3E}">
        <p14:creationId xmlns:p14="http://schemas.microsoft.com/office/powerpoint/2010/main" val="31528373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sz="quarter" idx="13"/>
          </p:nvPr>
        </p:nvSpPr>
        <p:spPr>
          <a:xfrm>
            <a:off x="533400" y="533400"/>
            <a:ext cx="8001000" cy="5181600"/>
          </a:xfrm>
        </p:spPr>
        <p:txBody>
          <a:bodyPr>
            <a:normAutofit/>
          </a:bodyPr>
          <a:lstStyle/>
          <a:p>
            <a:endParaRPr lang="en-US" dirty="0" smtClean="0"/>
          </a:p>
          <a:p>
            <a:endParaRPr lang="en-US" dirty="0"/>
          </a:p>
          <a:p>
            <a:r>
              <a:rPr lang="en-US" dirty="0" smtClean="0"/>
              <a:t>               </a:t>
            </a:r>
            <a:r>
              <a:rPr lang="vi-VN" dirty="0" smtClean="0"/>
              <a:t>Tranziţia </a:t>
            </a:r>
            <a:r>
              <a:rPr lang="vi-VN" dirty="0"/>
              <a:t>constă în modul în care se face trecerea de la un diapozitiv la următorul, adică modul în care un diapozitiv este îndepărtat de pe ecran şi este încărcat diapozitivul următor. Pentru fiecare diapozitiv se poate stabili o animaţie care va fi asociată diapozitivului atunci când acesta este afişat pe ecran. De asemenea, pentru fiecare diapozitiv se stabileşte modul în care este îndepărtat de pe ecran (la click sau automat, după un anumit interval de timp) şi viteza cu care se desfăşoară animaţia asociată. Tranziţiei i se poate asocia şi un sunet. Fiecare diapozitiv poate avea tranziţie proprie sau se asociază o singură tranziţie tuturor diapozitivelor (în acest caz se va apăsa butonul </a:t>
            </a:r>
            <a:r>
              <a:rPr lang="vi-VN" b="1" dirty="0"/>
              <a:t>Apply to All Slides</a:t>
            </a:r>
            <a:r>
              <a:rPr lang="vi-VN" dirty="0"/>
              <a:t>). Meniul </a:t>
            </a:r>
            <a:r>
              <a:rPr lang="vi-VN" i="1" dirty="0"/>
              <a:t>Slide Show -&gt; Slide Tranzition</a:t>
            </a:r>
            <a:r>
              <a:rPr lang="vi-VN" dirty="0"/>
              <a:t> -&gt; se alege animaţia, viteza, sunetul, modul de trecere de la un diapozitiv la altul (la click sau automat după un anumit inteval de timp). </a:t>
            </a:r>
            <a:endParaRPr lang="en-US" dirty="0" smtClean="0"/>
          </a:p>
          <a:p>
            <a:pPr marL="0" indent="0">
              <a:buNone/>
            </a:pPr>
            <a:endParaRPr lang="en-US" dirty="0"/>
          </a:p>
        </p:txBody>
      </p:sp>
    </p:spTree>
    <p:extLst>
      <p:ext uri="{BB962C8B-B14F-4D97-AF65-F5344CB8AC3E}">
        <p14:creationId xmlns:p14="http://schemas.microsoft.com/office/powerpoint/2010/main" val="572160099"/>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sz="quarter" idx="13"/>
          </p:nvPr>
        </p:nvSpPr>
        <p:spPr>
          <a:xfrm>
            <a:off x="457200" y="381000"/>
            <a:ext cx="8077200" cy="5334000"/>
          </a:xfrm>
        </p:spPr>
        <p:txBody>
          <a:bodyPr/>
          <a:lstStyle/>
          <a:p>
            <a:r>
              <a:rPr lang="vi-VN" b="1" dirty="0"/>
              <a:t>Adăugați o tranziție la un diapozitiv</a:t>
            </a:r>
          </a:p>
          <a:p>
            <a:r>
              <a:rPr lang="vi-VN" dirty="0"/>
              <a:t>În panoul care conține filele Schiță și Diapozitive, faceți clic pe fila </a:t>
            </a:r>
            <a:r>
              <a:rPr lang="vi-VN" b="1" dirty="0"/>
              <a:t>Diapozitive</a:t>
            </a:r>
            <a:r>
              <a:rPr lang="vi-VN" dirty="0"/>
              <a:t>.</a:t>
            </a: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1676400"/>
            <a:ext cx="2133600" cy="3460191"/>
          </a:xfrm>
          <a:prstGeom prst="rect">
            <a:avLst/>
          </a:prstGeom>
        </p:spPr>
      </p:pic>
    </p:spTree>
    <p:extLst>
      <p:ext uri="{BB962C8B-B14F-4D97-AF65-F5344CB8AC3E}">
        <p14:creationId xmlns:p14="http://schemas.microsoft.com/office/powerpoint/2010/main" val="3362357638"/>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sz="quarter" idx="13"/>
          </p:nvPr>
        </p:nvSpPr>
        <p:spPr>
          <a:xfrm>
            <a:off x="533400" y="457200"/>
            <a:ext cx="8153400" cy="5257800"/>
          </a:xfrm>
        </p:spPr>
        <p:txBody>
          <a:bodyPr>
            <a:normAutofit lnSpcReduction="10000"/>
          </a:bodyPr>
          <a:lstStyle/>
          <a:p>
            <a:r>
              <a:rPr lang="vi-VN" dirty="0"/>
              <a:t>Selectați imaginea redusă diapozitiv a diapozitivului la care doriți să aplicați tranziția.</a:t>
            </a:r>
          </a:p>
          <a:p>
            <a:r>
              <a:rPr lang="vi-VN" dirty="0"/>
              <a:t>Pe fila </a:t>
            </a:r>
            <a:r>
              <a:rPr lang="vi-VN" b="1" dirty="0"/>
              <a:t>Tranziții</a:t>
            </a:r>
            <a:r>
              <a:rPr lang="vi-VN" dirty="0"/>
              <a:t>, în grupul </a:t>
            </a:r>
            <a:r>
              <a:rPr lang="vi-VN" b="1" dirty="0"/>
              <a:t>Tranziții la acest diapozitiv</a:t>
            </a:r>
            <a:r>
              <a:rPr lang="vi-VN" dirty="0"/>
              <a:t>, aveți posibilitatea să alegeți dintre tranzițiile următoare (printre altele):</a:t>
            </a:r>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vi-VN" dirty="0"/>
              <a:t>Selectați tranziția aflată în grupul </a:t>
            </a:r>
            <a:r>
              <a:rPr lang="vi-VN" b="1" dirty="0"/>
              <a:t>tranziție de acest diapozitiv</a:t>
            </a:r>
            <a:r>
              <a:rPr lang="vi-VN" dirty="0"/>
              <a:t>. În exemplu, a fost selectată o tranziție </a:t>
            </a:r>
            <a:r>
              <a:rPr lang="vi-VN" b="1" dirty="0"/>
              <a:t>Decolorare</a:t>
            </a:r>
            <a:r>
              <a:rPr lang="vi-VN" dirty="0"/>
              <a:t>.</a:t>
            </a:r>
          </a:p>
          <a:p>
            <a:r>
              <a:rPr lang="vi-VN" dirty="0"/>
              <a:t>Pentru a vedea mai multe efecte de tranziție, faceți clic pe butonul </a:t>
            </a:r>
            <a:r>
              <a:rPr lang="vi-VN" b="1" dirty="0"/>
              <a:t>Mai multe</a:t>
            </a:r>
            <a:r>
              <a:rPr lang="vi-VN" dirty="0"/>
              <a:t>. </a:t>
            </a:r>
          </a:p>
          <a:p>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6788" y="2133600"/>
            <a:ext cx="6096000" cy="1381016"/>
          </a:xfrm>
          <a:prstGeom prst="rect">
            <a:avLst/>
          </a:prstGeom>
        </p:spPr>
      </p:pic>
    </p:spTree>
    <p:extLst>
      <p:ext uri="{BB962C8B-B14F-4D97-AF65-F5344CB8AC3E}">
        <p14:creationId xmlns:p14="http://schemas.microsoft.com/office/powerpoint/2010/main" val="289938496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sz="quarter" idx="13"/>
          </p:nvPr>
        </p:nvSpPr>
        <p:spPr>
          <a:xfrm>
            <a:off x="533400" y="381000"/>
            <a:ext cx="8001000" cy="5334000"/>
          </a:xfrm>
        </p:spPr>
        <p:txBody>
          <a:bodyPr/>
          <a:lstStyle/>
          <a:p>
            <a:r>
              <a:rPr lang="vi-VN" b="1" dirty="0"/>
              <a:t>Setați o durată pentru tranziție</a:t>
            </a:r>
          </a:p>
          <a:p>
            <a:r>
              <a:rPr lang="vi-VN" dirty="0"/>
              <a:t>Pentru a seta durata tranziției dintre diapozitivul precedent și diapozitivul curent, efectuați următoarele: </a:t>
            </a:r>
          </a:p>
          <a:p>
            <a:r>
              <a:rPr lang="vi-VN" dirty="0"/>
              <a:t>Pe fila </a:t>
            </a:r>
            <a:r>
              <a:rPr lang="vi-VN" b="1" dirty="0"/>
              <a:t>Tranziții</a:t>
            </a:r>
            <a:r>
              <a:rPr lang="vi-VN" dirty="0"/>
              <a:t>, în grupul </a:t>
            </a:r>
            <a:r>
              <a:rPr lang="vi-VN" b="1" dirty="0"/>
              <a:t>Ora</a:t>
            </a:r>
            <a:r>
              <a:rPr lang="vi-VN" dirty="0"/>
              <a:t>, în caseta </a:t>
            </a:r>
            <a:r>
              <a:rPr lang="vi-VN" b="1" dirty="0"/>
              <a:t>Durată</a:t>
            </a:r>
            <a:r>
              <a:rPr lang="vi-VN" dirty="0"/>
              <a:t>, tastați sau selectați durata dorită.</a:t>
            </a:r>
          </a:p>
          <a:p>
            <a:endParaRPr lang="en-US" dirty="0" smtClean="0"/>
          </a:p>
          <a:p>
            <a:endParaRPr lang="en-US" dirty="0"/>
          </a:p>
          <a:p>
            <a:endParaRPr lang="en-US" dirty="0" smtClean="0"/>
          </a:p>
          <a:p>
            <a:endParaRPr lang="en-US" dirty="0"/>
          </a:p>
          <a:p>
            <a:endParaRPr lang="en-US" dirty="0" smtClean="0"/>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9937" y="2743200"/>
            <a:ext cx="3525078" cy="1066800"/>
          </a:xfrm>
          <a:prstGeom prst="rect">
            <a:avLst/>
          </a:prstGeom>
        </p:spPr>
      </p:pic>
    </p:spTree>
    <p:extLst>
      <p:ext uri="{BB962C8B-B14F-4D97-AF65-F5344CB8AC3E}">
        <p14:creationId xmlns:p14="http://schemas.microsoft.com/office/powerpoint/2010/main" val="303432920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533400" y="381000"/>
            <a:ext cx="8001000" cy="5334000"/>
          </a:xfrm>
        </p:spPr>
        <p:txBody>
          <a:bodyPr/>
          <a:lstStyle/>
          <a:p>
            <a:endParaRPr lang="en-US" dirty="0" smtClean="0"/>
          </a:p>
          <a:p>
            <a:endParaRPr lang="en-US" dirty="0"/>
          </a:p>
          <a:p>
            <a:r>
              <a:rPr lang="vi-VN" dirty="0" smtClean="0"/>
              <a:t>Pentru </a:t>
            </a:r>
            <a:r>
              <a:rPr lang="vi-VN" dirty="0"/>
              <a:t>a specifica durata până când diapozitivul curent va trece la următorul, utilizați una dintre următoarele proceduri:</a:t>
            </a:r>
          </a:p>
          <a:p>
            <a:r>
              <a:rPr lang="vi-VN" dirty="0"/>
              <a:t>Pentru a avansa la diapozitiv când faceți clic pe mouse, pe fila </a:t>
            </a:r>
            <a:r>
              <a:rPr lang="vi-VN" b="1" dirty="0"/>
              <a:t>Tranziții</a:t>
            </a:r>
            <a:r>
              <a:rPr lang="vi-VN" dirty="0"/>
              <a:t>, în grupul </a:t>
            </a:r>
            <a:r>
              <a:rPr lang="vi-VN" b="1" dirty="0"/>
              <a:t>Durată</a:t>
            </a:r>
            <a:r>
              <a:rPr lang="vi-VN" dirty="0"/>
              <a:t>, bifați caseta de selectare </a:t>
            </a:r>
            <a:r>
              <a:rPr lang="vi-VN" b="1" dirty="0"/>
              <a:t>Când se face clic cu mouse-ul</a:t>
            </a:r>
            <a:r>
              <a:rPr lang="vi-VN" dirty="0"/>
              <a:t>.</a:t>
            </a:r>
          </a:p>
          <a:p>
            <a:r>
              <a:rPr lang="vi-VN" dirty="0"/>
              <a:t>Pentru a avansa la diapozitiv după o durată specificată, pe fila </a:t>
            </a:r>
            <a:r>
              <a:rPr lang="vi-VN" b="1" dirty="0"/>
              <a:t>Tranziții</a:t>
            </a:r>
            <a:r>
              <a:rPr lang="vi-VN" dirty="0"/>
              <a:t> din grupul </a:t>
            </a:r>
            <a:r>
              <a:rPr lang="vi-VN" b="1" dirty="0"/>
              <a:t>Durată</a:t>
            </a:r>
            <a:r>
              <a:rPr lang="vi-VN" dirty="0"/>
              <a:t>, în caseta </a:t>
            </a:r>
            <a:r>
              <a:rPr lang="vi-VN" b="1" dirty="0"/>
              <a:t>După</a:t>
            </a:r>
            <a:r>
              <a:rPr lang="vi-VN" dirty="0"/>
              <a:t> introduceți numărul de secunde dorit. </a:t>
            </a:r>
          </a:p>
        </p:txBody>
      </p:sp>
    </p:spTree>
    <p:extLst>
      <p:ext uri="{BB962C8B-B14F-4D97-AF65-F5344CB8AC3E}">
        <p14:creationId xmlns:p14="http://schemas.microsoft.com/office/powerpoint/2010/main" val="275632926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533400" y="457200"/>
            <a:ext cx="8001000" cy="5257800"/>
          </a:xfrm>
        </p:spPr>
        <p:txBody>
          <a:bodyPr/>
          <a:lstStyle/>
          <a:p>
            <a:r>
              <a:rPr lang="vi-VN" b="1" dirty="0"/>
              <a:t>Adăugarea de sunete la tranzițiile între diapozitive</a:t>
            </a:r>
          </a:p>
          <a:p>
            <a:r>
              <a:rPr lang="vi-VN" dirty="0"/>
              <a:t>În panoul care conține filele Schiță și Diapozitive, faceți clic pe fila </a:t>
            </a:r>
            <a:r>
              <a:rPr lang="vi-VN" b="1" dirty="0"/>
              <a:t>Diapozitive</a:t>
            </a:r>
            <a:r>
              <a:rPr lang="vi-VN" dirty="0"/>
              <a:t>.</a:t>
            </a:r>
          </a:p>
          <a:p>
            <a:r>
              <a:rPr lang="vi-VN" dirty="0"/>
              <a:t>Selectați imaginea redusă diapozitiv a diapozitivului la care doriți să adăugați un sunet.</a:t>
            </a:r>
          </a:p>
          <a:p>
            <a:r>
              <a:rPr lang="vi-VN" dirty="0"/>
              <a:t>Pe fila </a:t>
            </a:r>
            <a:r>
              <a:rPr lang="vi-VN" b="1" dirty="0"/>
              <a:t>Tranziții</a:t>
            </a:r>
            <a:r>
              <a:rPr lang="vi-VN" dirty="0"/>
              <a:t>, în grupul </a:t>
            </a:r>
            <a:r>
              <a:rPr lang="vi-VN" b="1" dirty="0"/>
              <a:t>Ora</a:t>
            </a:r>
            <a:r>
              <a:rPr lang="vi-VN" dirty="0"/>
              <a:t>, faceți clic pe săgeata de lângă </a:t>
            </a:r>
            <a:r>
              <a:rPr lang="vi-VN" b="1" dirty="0"/>
              <a:t>Sunet</a:t>
            </a:r>
            <a:r>
              <a:rPr lang="vi-VN" dirty="0"/>
              <a:t>, apoi alegeți una dintre variantele următoare:</a:t>
            </a:r>
          </a:p>
          <a:p>
            <a:pPr lvl="1"/>
            <a:r>
              <a:rPr lang="vi-VN" dirty="0"/>
              <a:t>Pentru a adăuga un sunet din listă, selectați sunetul dorit.</a:t>
            </a:r>
          </a:p>
          <a:p>
            <a:pPr lvl="1"/>
            <a:r>
              <a:rPr lang="vi-VN" dirty="0"/>
              <a:t>Pentru a adăuga un sunet care nu se află în listă, selectați </a:t>
            </a:r>
            <a:r>
              <a:rPr lang="vi-VN" b="1" dirty="0"/>
              <a:t>Alt sunet</a:t>
            </a:r>
            <a:r>
              <a:rPr lang="vi-VN" dirty="0"/>
              <a:t>, localizați fișierul sunet pe care îl adăugați, apoi faceți clic pe </a:t>
            </a:r>
            <a:r>
              <a:rPr lang="vi-VN" b="1" dirty="0"/>
              <a:t>OK</a:t>
            </a:r>
            <a:r>
              <a:rPr lang="vi-VN" dirty="0"/>
              <a:t>.</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200" y="4419600"/>
            <a:ext cx="3588204" cy="1028700"/>
          </a:xfrm>
          <a:prstGeom prst="rect">
            <a:avLst/>
          </a:prstGeom>
        </p:spPr>
      </p:pic>
    </p:spTree>
    <p:extLst>
      <p:ext uri="{BB962C8B-B14F-4D97-AF65-F5344CB8AC3E}">
        <p14:creationId xmlns:p14="http://schemas.microsoft.com/office/powerpoint/2010/main" val="175659612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533400"/>
            <a:ext cx="8077200" cy="5181600"/>
          </a:xfrm>
        </p:spPr>
        <p:txBody>
          <a:bodyPr>
            <a:normAutofit fontScale="92500" lnSpcReduction="10000"/>
          </a:bodyPr>
          <a:lstStyle/>
          <a:p>
            <a:r>
              <a:rPr lang="vi-VN" dirty="0"/>
              <a:t>Adăugarea aceleiași tranziții între diapozitive la toate diapozitivele din prezentare</a:t>
            </a:r>
          </a:p>
          <a:p>
            <a:endParaRPr lang="vi-VN" dirty="0"/>
          </a:p>
          <a:p>
            <a:r>
              <a:rPr lang="vi-VN" dirty="0"/>
              <a:t>    În panoul care conține filele Schiță și Diapozitive, faceți clic pe fila Diapozitive.</a:t>
            </a:r>
          </a:p>
          <a:p>
            <a:endParaRPr lang="vi-VN" dirty="0"/>
          </a:p>
          <a:p>
            <a:r>
              <a:rPr lang="vi-VN" dirty="0"/>
              <a:t>    Pe fila Pornire, faceți clic pe o imagine redusă de diapozitiv.</a:t>
            </a:r>
          </a:p>
          <a:p>
            <a:r>
              <a:rPr lang="vi-VN" dirty="0"/>
              <a:t>    Pe fila Animații, în grupul Tranziții la acest diapozitiv, faceți clic pe un efect de tranziție între diapozitive.</a:t>
            </a:r>
          </a:p>
          <a:p>
            <a:endParaRPr lang="vi-VN" dirty="0"/>
          </a:p>
          <a:p>
            <a:r>
              <a:rPr lang="vi-VN" dirty="0"/>
              <a:t>Pentru a vedea mai multe efecte de tranziție, în lista Stiluri rapide, faceți clic pe butonul Mai multeImagine buton.</a:t>
            </a:r>
          </a:p>
          <a:p>
            <a:endParaRPr lang="vi-VN" dirty="0"/>
          </a:p>
          <a:p>
            <a:r>
              <a:rPr lang="vi-VN" dirty="0"/>
              <a:t>    Pentru a seta viteza de tranziție între diapozitive, în grupul Tranziții la acest diapozitiv, faceți clic pe săgeata de lângă Viteză de tranziție, apoi selectați viteza dorită.</a:t>
            </a:r>
          </a:p>
          <a:p>
            <a:r>
              <a:rPr lang="vi-VN" dirty="0"/>
              <a:t>    În grupul Tranziții la acest diapozitiv, faceți clic pe Se aplică pentru toate.</a:t>
            </a:r>
          </a:p>
          <a:p>
            <a:endParaRPr lang="en-US" dirty="0"/>
          </a:p>
        </p:txBody>
      </p:sp>
    </p:spTree>
    <p:extLst>
      <p:ext uri="{BB962C8B-B14F-4D97-AF65-F5344CB8AC3E}">
        <p14:creationId xmlns:p14="http://schemas.microsoft.com/office/powerpoint/2010/main" val="23121522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sz="quarter" idx="13"/>
          </p:nvPr>
        </p:nvSpPr>
        <p:spPr>
          <a:xfrm>
            <a:off x="609600" y="457200"/>
            <a:ext cx="7924800" cy="5257800"/>
          </a:xfrm>
        </p:spPr>
        <p:txBody>
          <a:bodyPr>
            <a:normAutofit fontScale="92500" lnSpcReduction="10000"/>
          </a:bodyPr>
          <a:lstStyle/>
          <a:p>
            <a:r>
              <a:rPr lang="vi-VN" dirty="0"/>
              <a:t>Adăugarea unor tranziții de diapozitive diferite la diapozitivele din prezentare</a:t>
            </a:r>
          </a:p>
          <a:p>
            <a:endParaRPr lang="vi-VN" dirty="0"/>
          </a:p>
          <a:p>
            <a:r>
              <a:rPr lang="vi-VN" dirty="0"/>
              <a:t>    În panoul care conține filele Schiță și Diapozitive, faceți clic pe fila Diapozitive.</a:t>
            </a:r>
          </a:p>
          <a:p>
            <a:endParaRPr lang="vi-VN" dirty="0"/>
          </a:p>
          <a:p>
            <a:r>
              <a:rPr lang="vi-VN" dirty="0"/>
              <a:t>    Pe fila Pornire, faceți clic pe o imagine redusă de diapozitiv.</a:t>
            </a:r>
          </a:p>
          <a:p>
            <a:r>
              <a:rPr lang="vi-VN" dirty="0"/>
              <a:t>    Pe fila Animații, în grupul Tranziții la acest diapozitiv, faceți clic pe efectul de tranziție între diapozitive pe care îl doriți pentru diapozitivul respectiv.</a:t>
            </a:r>
          </a:p>
          <a:p>
            <a:endParaRPr lang="vi-VN" dirty="0"/>
          </a:p>
          <a:p>
            <a:r>
              <a:rPr lang="vi-VN" dirty="0"/>
              <a:t>Pentru a vedea mai multe efecte de tranziție, în lista Stiluri rapide, faceți clic pe butonul Mai multeImagine buton.</a:t>
            </a:r>
          </a:p>
          <a:p>
            <a:endParaRPr lang="vi-VN" dirty="0"/>
          </a:p>
          <a:p>
            <a:r>
              <a:rPr lang="vi-VN" dirty="0"/>
              <a:t>    Pentru a seta viteza de tranziție între diapozitive, în grupul Tranziții la acest diapozitiv, faceți clic pe săgeata de lângă Viteză de tranziție, apoi selectați viteza dorită.</a:t>
            </a:r>
          </a:p>
          <a:p>
            <a:r>
              <a:rPr lang="vi-VN" dirty="0"/>
              <a:t>    Pentru a adăuga o viteză de tranziție diferită altui diapozitiv din prezentare, repetați pașii 2 - 4.</a:t>
            </a:r>
          </a:p>
          <a:p>
            <a:endParaRPr lang="en-US" dirty="0"/>
          </a:p>
        </p:txBody>
      </p:sp>
    </p:spTree>
    <p:extLst>
      <p:ext uri="{BB962C8B-B14F-4D97-AF65-F5344CB8AC3E}">
        <p14:creationId xmlns:p14="http://schemas.microsoft.com/office/powerpoint/2010/main" val="2305745891"/>
      </p:ext>
    </p:extLst>
  </p:cSld>
  <p:clrMapOvr>
    <a:masterClrMapping/>
  </p:clrMapOvr>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71</TotalTime>
  <Words>876</Words>
  <Application>Microsoft Office PowerPoint</Application>
  <PresentationFormat>On-screen Show (4:3)</PresentationFormat>
  <Paragraphs>67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Horizon</vt:lpstr>
      <vt:lpstr>Microsoft PowerPoint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cnmk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PowerPoint</dc:title>
  <dc:creator>10_a</dc:creator>
  <cp:lastModifiedBy>10_a</cp:lastModifiedBy>
  <cp:revision>6</cp:revision>
  <dcterms:created xsi:type="dcterms:W3CDTF">2013-05-16T05:11:06Z</dcterms:created>
  <dcterms:modified xsi:type="dcterms:W3CDTF">2013-05-23T05:46:34Z</dcterms:modified>
</cp:coreProperties>
</file>